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Horizon" charset="1" panose="02000500000000000000"/>
      <p:regular r:id="rId12"/>
    </p:embeddedFont>
    <p:embeddedFont>
      <p:font typeface="Canva Sans Medium" charset="1" panose="020B0603030501040103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3.png" Type="http://schemas.openxmlformats.org/officeDocument/2006/relationships/image"/><Relationship Id="rId35" Target="../media/image34.svg" Type="http://schemas.openxmlformats.org/officeDocument/2006/relationships/image"/><Relationship Id="rId36" Target="../media/image35.png" Type="http://schemas.openxmlformats.org/officeDocument/2006/relationships/image"/><Relationship Id="rId37" Target="../media/image3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2168" y="499839"/>
            <a:ext cx="20845525" cy="12457152"/>
          </a:xfrm>
          <a:custGeom>
            <a:avLst/>
            <a:gdLst/>
            <a:ahLst/>
            <a:cxnLst/>
            <a:rect r="r" b="b" t="t" l="l"/>
            <a:pathLst>
              <a:path h="12457152" w="20845525">
                <a:moveTo>
                  <a:pt x="0" y="0"/>
                </a:moveTo>
                <a:lnTo>
                  <a:pt x="20845525" y="0"/>
                </a:lnTo>
                <a:lnTo>
                  <a:pt x="20845525" y="12457152"/>
                </a:lnTo>
                <a:lnTo>
                  <a:pt x="0" y="12457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180663" y="-1684363"/>
            <a:ext cx="21580527" cy="215805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673898" y="-328590"/>
            <a:ext cx="18868981" cy="188689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493383" y="878184"/>
            <a:ext cx="16455433" cy="164554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527508" y="1941220"/>
            <a:ext cx="14329360" cy="143293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5418539" y="3084326"/>
            <a:ext cx="12043149" cy="1204314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4059159" y="4409568"/>
            <a:ext cx="9392663" cy="939266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2878645" y="5590083"/>
            <a:ext cx="7031634" cy="703163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1680243" y="6728415"/>
            <a:ext cx="4634832" cy="463483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901700" y="7594600"/>
            <a:ext cx="3022600" cy="3022600"/>
          </a:xfrm>
          <a:custGeom>
            <a:avLst/>
            <a:gdLst/>
            <a:ahLst/>
            <a:cxnLst/>
            <a:rect r="r" b="b" t="t" l="l"/>
            <a:pathLst>
              <a:path h="3022600" w="3022600">
                <a:moveTo>
                  <a:pt x="0" y="0"/>
                </a:moveTo>
                <a:lnTo>
                  <a:pt x="3022600" y="0"/>
                </a:lnTo>
                <a:lnTo>
                  <a:pt x="3022600" y="3022600"/>
                </a:lnTo>
                <a:lnTo>
                  <a:pt x="0" y="3022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40714" y="5370277"/>
            <a:ext cx="716431" cy="716021"/>
          </a:xfrm>
          <a:custGeom>
            <a:avLst/>
            <a:gdLst/>
            <a:ahLst/>
            <a:cxnLst/>
            <a:rect r="r" b="b" t="t" l="l"/>
            <a:pathLst>
              <a:path h="716021" w="716431">
                <a:moveTo>
                  <a:pt x="0" y="0"/>
                </a:moveTo>
                <a:lnTo>
                  <a:pt x="716431" y="0"/>
                </a:lnTo>
                <a:lnTo>
                  <a:pt x="716431" y="716021"/>
                </a:lnTo>
                <a:lnTo>
                  <a:pt x="0" y="716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718346" y="8379415"/>
            <a:ext cx="472485" cy="472485"/>
          </a:xfrm>
          <a:custGeom>
            <a:avLst/>
            <a:gdLst/>
            <a:ahLst/>
            <a:cxnLst/>
            <a:rect r="r" b="b" t="t" l="l"/>
            <a:pathLst>
              <a:path h="472485" w="472485">
                <a:moveTo>
                  <a:pt x="0" y="0"/>
                </a:moveTo>
                <a:lnTo>
                  <a:pt x="472485" y="0"/>
                </a:lnTo>
                <a:lnTo>
                  <a:pt x="472485" y="472485"/>
                </a:lnTo>
                <a:lnTo>
                  <a:pt x="0" y="4724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603691" y="7205881"/>
            <a:ext cx="777438" cy="777438"/>
          </a:xfrm>
          <a:custGeom>
            <a:avLst/>
            <a:gdLst/>
            <a:ahLst/>
            <a:cxnLst/>
            <a:rect r="r" b="b" t="t" l="l"/>
            <a:pathLst>
              <a:path h="777438" w="777438">
                <a:moveTo>
                  <a:pt x="0" y="0"/>
                </a:moveTo>
                <a:lnTo>
                  <a:pt x="777438" y="0"/>
                </a:lnTo>
                <a:lnTo>
                  <a:pt x="777438" y="777438"/>
                </a:lnTo>
                <a:lnTo>
                  <a:pt x="0" y="777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92710">
            <a:off x="3366058" y="1411390"/>
            <a:ext cx="2709914" cy="1059661"/>
          </a:xfrm>
          <a:custGeom>
            <a:avLst/>
            <a:gdLst/>
            <a:ahLst/>
            <a:cxnLst/>
            <a:rect r="r" b="b" t="t" l="l"/>
            <a:pathLst>
              <a:path h="1059661" w="2709914">
                <a:moveTo>
                  <a:pt x="0" y="0"/>
                </a:moveTo>
                <a:lnTo>
                  <a:pt x="2709914" y="0"/>
                </a:lnTo>
                <a:lnTo>
                  <a:pt x="2709914" y="1059660"/>
                </a:lnTo>
                <a:lnTo>
                  <a:pt x="0" y="10596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940564" y="3144802"/>
            <a:ext cx="983386" cy="983386"/>
          </a:xfrm>
          <a:custGeom>
            <a:avLst/>
            <a:gdLst/>
            <a:ahLst/>
            <a:cxnLst/>
            <a:rect r="r" b="b" t="t" l="l"/>
            <a:pathLst>
              <a:path h="983386" w="983386">
                <a:moveTo>
                  <a:pt x="0" y="0"/>
                </a:moveTo>
                <a:lnTo>
                  <a:pt x="983386" y="0"/>
                </a:lnTo>
                <a:lnTo>
                  <a:pt x="983386" y="983387"/>
                </a:lnTo>
                <a:lnTo>
                  <a:pt x="0" y="983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747533" y="6564369"/>
            <a:ext cx="869086" cy="869086"/>
          </a:xfrm>
          <a:custGeom>
            <a:avLst/>
            <a:gdLst/>
            <a:ahLst/>
            <a:cxnLst/>
            <a:rect r="r" b="b" t="t" l="l"/>
            <a:pathLst>
              <a:path h="869086" w="869086">
                <a:moveTo>
                  <a:pt x="0" y="0"/>
                </a:moveTo>
                <a:lnTo>
                  <a:pt x="869087" y="0"/>
                </a:lnTo>
                <a:lnTo>
                  <a:pt x="869087" y="869087"/>
                </a:lnTo>
                <a:lnTo>
                  <a:pt x="0" y="8690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1950330">
            <a:off x="3453587" y="3210965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0"/>
                </a:moveTo>
                <a:lnTo>
                  <a:pt x="1703606" y="0"/>
                </a:lnTo>
                <a:lnTo>
                  <a:pt x="1703606" y="851061"/>
                </a:lnTo>
                <a:lnTo>
                  <a:pt x="0" y="8510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true" rot="2215135">
            <a:off x="3869212" y="3510666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851062"/>
                </a:moveTo>
                <a:lnTo>
                  <a:pt x="1703606" y="851062"/>
                </a:lnTo>
                <a:lnTo>
                  <a:pt x="1703606" y="0"/>
                </a:lnTo>
                <a:lnTo>
                  <a:pt x="0" y="0"/>
                </a:lnTo>
                <a:lnTo>
                  <a:pt x="0" y="851062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3216399">
            <a:off x="5056682" y="4761703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0"/>
                </a:moveTo>
                <a:lnTo>
                  <a:pt x="1703606" y="0"/>
                </a:lnTo>
                <a:lnTo>
                  <a:pt x="1703606" y="851062"/>
                </a:lnTo>
                <a:lnTo>
                  <a:pt x="0" y="8510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true" rot="3481205">
            <a:off x="5336540" y="5190940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851062"/>
                </a:moveTo>
                <a:lnTo>
                  <a:pt x="1703607" y="851062"/>
                </a:lnTo>
                <a:lnTo>
                  <a:pt x="1703607" y="0"/>
                </a:lnTo>
                <a:lnTo>
                  <a:pt x="0" y="0"/>
                </a:lnTo>
                <a:lnTo>
                  <a:pt x="0" y="851062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901268">
            <a:off x="1374225" y="2259692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0"/>
                </a:moveTo>
                <a:lnTo>
                  <a:pt x="1703606" y="0"/>
                </a:lnTo>
                <a:lnTo>
                  <a:pt x="1703606" y="851062"/>
                </a:lnTo>
                <a:lnTo>
                  <a:pt x="0" y="8510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true" rot="1166073">
            <a:off x="1860691" y="2420674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851062"/>
                </a:moveTo>
                <a:lnTo>
                  <a:pt x="1703607" y="851062"/>
                </a:lnTo>
                <a:lnTo>
                  <a:pt x="1703607" y="0"/>
                </a:lnTo>
                <a:lnTo>
                  <a:pt x="0" y="0"/>
                </a:lnTo>
                <a:lnTo>
                  <a:pt x="0" y="851062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40714" y="2856309"/>
            <a:ext cx="780186" cy="780186"/>
          </a:xfrm>
          <a:custGeom>
            <a:avLst/>
            <a:gdLst/>
            <a:ahLst/>
            <a:cxnLst/>
            <a:rect r="r" b="b" t="t" l="l"/>
            <a:pathLst>
              <a:path h="780186" w="780186">
                <a:moveTo>
                  <a:pt x="0" y="0"/>
                </a:moveTo>
                <a:lnTo>
                  <a:pt x="780186" y="0"/>
                </a:lnTo>
                <a:lnTo>
                  <a:pt x="780186" y="780186"/>
                </a:lnTo>
                <a:lnTo>
                  <a:pt x="0" y="780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185040">
            <a:off x="-910368" y="2107688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0"/>
                </a:moveTo>
                <a:lnTo>
                  <a:pt x="1703607" y="0"/>
                </a:lnTo>
                <a:lnTo>
                  <a:pt x="1703607" y="851062"/>
                </a:lnTo>
                <a:lnTo>
                  <a:pt x="0" y="8510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true" rot="79765">
            <a:off x="-397960" y="2109524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851062"/>
                </a:moveTo>
                <a:lnTo>
                  <a:pt x="1703606" y="851062"/>
                </a:lnTo>
                <a:lnTo>
                  <a:pt x="1703606" y="0"/>
                </a:lnTo>
                <a:lnTo>
                  <a:pt x="0" y="0"/>
                </a:lnTo>
                <a:lnTo>
                  <a:pt x="0" y="851062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4251287">
            <a:off x="6056723" y="6826606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0"/>
                </a:moveTo>
                <a:lnTo>
                  <a:pt x="1703606" y="0"/>
                </a:lnTo>
                <a:lnTo>
                  <a:pt x="1703606" y="851062"/>
                </a:lnTo>
                <a:lnTo>
                  <a:pt x="0" y="8510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true" rot="4516093">
            <a:off x="6196723" y="7319520"/>
            <a:ext cx="1703606" cy="851062"/>
          </a:xfrm>
          <a:custGeom>
            <a:avLst/>
            <a:gdLst/>
            <a:ahLst/>
            <a:cxnLst/>
            <a:rect r="r" b="b" t="t" l="l"/>
            <a:pathLst>
              <a:path h="851062" w="1703606">
                <a:moveTo>
                  <a:pt x="0" y="851062"/>
                </a:moveTo>
                <a:lnTo>
                  <a:pt x="1703606" y="851062"/>
                </a:lnTo>
                <a:lnTo>
                  <a:pt x="1703606" y="0"/>
                </a:lnTo>
                <a:lnTo>
                  <a:pt x="0" y="0"/>
                </a:lnTo>
                <a:lnTo>
                  <a:pt x="0" y="851062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6989737" y="8851900"/>
            <a:ext cx="1624231" cy="1624231"/>
          </a:xfrm>
          <a:custGeom>
            <a:avLst/>
            <a:gdLst/>
            <a:ahLst/>
            <a:cxnLst/>
            <a:rect r="r" b="b" t="t" l="l"/>
            <a:pathLst>
              <a:path h="1624231" w="1624231">
                <a:moveTo>
                  <a:pt x="0" y="0"/>
                </a:moveTo>
                <a:lnTo>
                  <a:pt x="1624231" y="0"/>
                </a:lnTo>
                <a:lnTo>
                  <a:pt x="1624231" y="1624231"/>
                </a:lnTo>
                <a:lnTo>
                  <a:pt x="0" y="162423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381129" y="7964760"/>
            <a:ext cx="231626" cy="231626"/>
          </a:xfrm>
          <a:custGeom>
            <a:avLst/>
            <a:gdLst/>
            <a:ahLst/>
            <a:cxnLst/>
            <a:rect r="r" b="b" t="t" l="l"/>
            <a:pathLst>
              <a:path h="231626" w="231626">
                <a:moveTo>
                  <a:pt x="0" y="0"/>
                </a:moveTo>
                <a:lnTo>
                  <a:pt x="231626" y="0"/>
                </a:lnTo>
                <a:lnTo>
                  <a:pt x="231626" y="231626"/>
                </a:lnTo>
                <a:lnTo>
                  <a:pt x="0" y="2316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7427191" y="9501326"/>
            <a:ext cx="325380" cy="325380"/>
          </a:xfrm>
          <a:custGeom>
            <a:avLst/>
            <a:gdLst/>
            <a:ahLst/>
            <a:cxnLst/>
            <a:rect r="r" b="b" t="t" l="l"/>
            <a:pathLst>
              <a:path h="325380" w="325380">
                <a:moveTo>
                  <a:pt x="0" y="0"/>
                </a:moveTo>
                <a:lnTo>
                  <a:pt x="325380" y="0"/>
                </a:lnTo>
                <a:lnTo>
                  <a:pt x="325380" y="325379"/>
                </a:lnTo>
                <a:lnTo>
                  <a:pt x="0" y="3253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6706204" y="9688243"/>
            <a:ext cx="404644" cy="404644"/>
          </a:xfrm>
          <a:custGeom>
            <a:avLst/>
            <a:gdLst/>
            <a:ahLst/>
            <a:cxnLst/>
            <a:rect r="r" b="b" t="t" l="l"/>
            <a:pathLst>
              <a:path h="404644" w="404644">
                <a:moveTo>
                  <a:pt x="0" y="0"/>
                </a:moveTo>
                <a:lnTo>
                  <a:pt x="404644" y="0"/>
                </a:lnTo>
                <a:lnTo>
                  <a:pt x="404644" y="404644"/>
                </a:lnTo>
                <a:lnTo>
                  <a:pt x="0" y="4046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8267813" y="8615658"/>
            <a:ext cx="325380" cy="325380"/>
          </a:xfrm>
          <a:custGeom>
            <a:avLst/>
            <a:gdLst/>
            <a:ahLst/>
            <a:cxnLst/>
            <a:rect r="r" b="b" t="t" l="l"/>
            <a:pathLst>
              <a:path h="325380" w="325380">
                <a:moveTo>
                  <a:pt x="0" y="0"/>
                </a:moveTo>
                <a:lnTo>
                  <a:pt x="325380" y="0"/>
                </a:lnTo>
                <a:lnTo>
                  <a:pt x="325380" y="325379"/>
                </a:lnTo>
                <a:lnTo>
                  <a:pt x="0" y="32537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8451278" y="9890565"/>
            <a:ext cx="325380" cy="325380"/>
          </a:xfrm>
          <a:custGeom>
            <a:avLst/>
            <a:gdLst/>
            <a:ahLst/>
            <a:cxnLst/>
            <a:rect r="r" b="b" t="t" l="l"/>
            <a:pathLst>
              <a:path h="325380" w="325380">
                <a:moveTo>
                  <a:pt x="0" y="0"/>
                </a:moveTo>
                <a:lnTo>
                  <a:pt x="325380" y="0"/>
                </a:lnTo>
                <a:lnTo>
                  <a:pt x="325380" y="325380"/>
                </a:lnTo>
                <a:lnTo>
                  <a:pt x="0" y="32538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3952387" y="1084018"/>
            <a:ext cx="401206" cy="401206"/>
          </a:xfrm>
          <a:custGeom>
            <a:avLst/>
            <a:gdLst/>
            <a:ahLst/>
            <a:cxnLst/>
            <a:rect r="r" b="b" t="t" l="l"/>
            <a:pathLst>
              <a:path h="401206" w="401206">
                <a:moveTo>
                  <a:pt x="0" y="0"/>
                </a:moveTo>
                <a:lnTo>
                  <a:pt x="401206" y="0"/>
                </a:lnTo>
                <a:lnTo>
                  <a:pt x="401206" y="401207"/>
                </a:lnTo>
                <a:lnTo>
                  <a:pt x="0" y="40120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1322451" y="6160803"/>
            <a:ext cx="294169" cy="294169"/>
          </a:xfrm>
          <a:custGeom>
            <a:avLst/>
            <a:gdLst/>
            <a:ahLst/>
            <a:cxnLst/>
            <a:rect r="r" b="b" t="t" l="l"/>
            <a:pathLst>
              <a:path h="294169" w="294169">
                <a:moveTo>
                  <a:pt x="0" y="0"/>
                </a:moveTo>
                <a:lnTo>
                  <a:pt x="294169" y="0"/>
                </a:lnTo>
                <a:lnTo>
                  <a:pt x="294169" y="294169"/>
                </a:lnTo>
                <a:lnTo>
                  <a:pt x="0" y="294169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9371625" y="1750720"/>
            <a:ext cx="8828797" cy="112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51"/>
              </a:lnSpc>
              <a:spcBef>
                <a:spcPct val="0"/>
              </a:spcBef>
            </a:pPr>
            <a:r>
              <a:rPr lang="en-US" sz="6179">
                <a:solidFill>
                  <a:srgbClr val="FEC572"/>
                </a:solidFill>
                <a:latin typeface="Horizon"/>
                <a:ea typeface="Horizon"/>
                <a:cs typeface="Horizon"/>
                <a:sym typeface="Horizon"/>
              </a:rPr>
              <a:t>CODESPHERES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759495" y="3473761"/>
            <a:ext cx="7327542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SHINGALA VRAJ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RANA PRARTHI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SHINGALA MANTHAN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PATEL DEV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MOTIVARAS AUM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0835" y="-178388"/>
            <a:ext cx="3089721" cy="2914888"/>
          </a:xfrm>
          <a:custGeom>
            <a:avLst/>
            <a:gdLst/>
            <a:ahLst/>
            <a:cxnLst/>
            <a:rect r="r" b="b" t="t" l="l"/>
            <a:pathLst>
              <a:path h="2914888" w="3089721">
                <a:moveTo>
                  <a:pt x="0" y="0"/>
                </a:moveTo>
                <a:lnTo>
                  <a:pt x="3089720" y="0"/>
                </a:lnTo>
                <a:lnTo>
                  <a:pt x="3089720" y="2914887"/>
                </a:lnTo>
                <a:lnTo>
                  <a:pt x="0" y="2914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88099" y="-364267"/>
            <a:ext cx="1553750" cy="1392967"/>
          </a:xfrm>
          <a:custGeom>
            <a:avLst/>
            <a:gdLst/>
            <a:ahLst/>
            <a:cxnLst/>
            <a:rect r="r" b="b" t="t" l="l"/>
            <a:pathLst>
              <a:path h="1392967" w="1553750">
                <a:moveTo>
                  <a:pt x="1553750" y="0"/>
                </a:moveTo>
                <a:lnTo>
                  <a:pt x="0" y="0"/>
                </a:lnTo>
                <a:lnTo>
                  <a:pt x="0" y="1392967"/>
                </a:lnTo>
                <a:lnTo>
                  <a:pt x="1553750" y="1392967"/>
                </a:lnTo>
                <a:lnTo>
                  <a:pt x="15537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40650" y="1009010"/>
            <a:ext cx="2148972" cy="2027371"/>
          </a:xfrm>
          <a:custGeom>
            <a:avLst/>
            <a:gdLst/>
            <a:ahLst/>
            <a:cxnLst/>
            <a:rect r="r" b="b" t="t" l="l"/>
            <a:pathLst>
              <a:path h="2027371" w="2148972">
                <a:moveTo>
                  <a:pt x="0" y="0"/>
                </a:moveTo>
                <a:lnTo>
                  <a:pt x="2148972" y="0"/>
                </a:lnTo>
                <a:lnTo>
                  <a:pt x="2148972" y="2027371"/>
                </a:lnTo>
                <a:lnTo>
                  <a:pt x="0" y="2027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28885" y="1069506"/>
            <a:ext cx="13018113" cy="126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35"/>
              </a:lnSpc>
              <a:spcBef>
                <a:spcPct val="0"/>
              </a:spcBef>
            </a:pPr>
            <a:r>
              <a:rPr lang="en-US" sz="6954">
                <a:solidFill>
                  <a:srgbClr val="FEC572"/>
                </a:solidFill>
                <a:latin typeface="Horizon"/>
                <a:ea typeface="Horizon"/>
                <a:cs typeface="Horizon"/>
                <a:sym typeface="Horizon"/>
              </a:rPr>
              <a:t>METEOR MADNESS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826626" y="879727"/>
            <a:ext cx="1080669" cy="968840"/>
          </a:xfrm>
          <a:custGeom>
            <a:avLst/>
            <a:gdLst/>
            <a:ahLst/>
            <a:cxnLst/>
            <a:rect r="r" b="b" t="t" l="l"/>
            <a:pathLst>
              <a:path h="968840" w="1080669">
                <a:moveTo>
                  <a:pt x="1080669" y="0"/>
                </a:moveTo>
                <a:lnTo>
                  <a:pt x="0" y="0"/>
                </a:lnTo>
                <a:lnTo>
                  <a:pt x="0" y="968840"/>
                </a:lnTo>
                <a:lnTo>
                  <a:pt x="1080669" y="968840"/>
                </a:lnTo>
                <a:lnTo>
                  <a:pt x="1080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87474" y="8551621"/>
            <a:ext cx="2148972" cy="2027371"/>
          </a:xfrm>
          <a:custGeom>
            <a:avLst/>
            <a:gdLst/>
            <a:ahLst/>
            <a:cxnLst/>
            <a:rect r="r" b="b" t="t" l="l"/>
            <a:pathLst>
              <a:path h="2027371" w="2148972">
                <a:moveTo>
                  <a:pt x="0" y="0"/>
                </a:moveTo>
                <a:lnTo>
                  <a:pt x="2148972" y="0"/>
                </a:lnTo>
                <a:lnTo>
                  <a:pt x="2148972" y="2027371"/>
                </a:lnTo>
                <a:lnTo>
                  <a:pt x="0" y="2027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8973450" y="8422338"/>
            <a:ext cx="1080669" cy="968840"/>
          </a:xfrm>
          <a:custGeom>
            <a:avLst/>
            <a:gdLst/>
            <a:ahLst/>
            <a:cxnLst/>
            <a:rect r="r" b="b" t="t" l="l"/>
            <a:pathLst>
              <a:path h="968840" w="1080669">
                <a:moveTo>
                  <a:pt x="1080669" y="0"/>
                </a:moveTo>
                <a:lnTo>
                  <a:pt x="0" y="0"/>
                </a:lnTo>
                <a:lnTo>
                  <a:pt x="0" y="968840"/>
                </a:lnTo>
                <a:lnTo>
                  <a:pt x="1080669" y="968840"/>
                </a:lnTo>
                <a:lnTo>
                  <a:pt x="1080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84025" y="3715703"/>
            <a:ext cx="17378041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data fetching of asteroid from NASA NEO API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Integrated this  data with USGS geological data for predicting collision location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Calculation based on Kepler’s law, evaluate effects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Visual representation of impacting location of asteroid collision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 time map visualization 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User friendly interface  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70792" y="1149134"/>
            <a:ext cx="10629500" cy="104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49"/>
              </a:lnSpc>
              <a:spcBef>
                <a:spcPct val="0"/>
              </a:spcBef>
            </a:pPr>
            <a:r>
              <a:rPr lang="en-US" sz="5678">
                <a:solidFill>
                  <a:srgbClr val="FEC572"/>
                </a:solidFill>
                <a:latin typeface="Horizon"/>
                <a:ea typeface="Horizon"/>
                <a:cs typeface="Horizon"/>
                <a:sym typeface="Horizon"/>
              </a:rPr>
              <a:t>KEy features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322283" y="2630022"/>
            <a:ext cx="19748803" cy="9865808"/>
          </a:xfrm>
          <a:custGeom>
            <a:avLst/>
            <a:gdLst/>
            <a:ahLst/>
            <a:cxnLst/>
            <a:rect r="r" b="b" t="t" l="l"/>
            <a:pathLst>
              <a:path h="9865808" w="19748803">
                <a:moveTo>
                  <a:pt x="0" y="0"/>
                </a:moveTo>
                <a:lnTo>
                  <a:pt x="19748803" y="0"/>
                </a:lnTo>
                <a:lnTo>
                  <a:pt x="19748803" y="9865808"/>
                </a:lnTo>
                <a:lnTo>
                  <a:pt x="0" y="9865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39108" y="2446444"/>
            <a:ext cx="11609784" cy="518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404" indent="-245202" lvl="1">
              <a:lnSpc>
                <a:spcPts val="3180"/>
              </a:lnSpc>
              <a:buFont typeface="Arial"/>
              <a:buChar char="•"/>
            </a:pPr>
            <a:r>
              <a:rPr lang="en-US" b="true" sz="22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Meteor Detection</a:t>
            </a:r>
          </a:p>
          <a:p>
            <a:pPr algn="just">
              <a:lnSpc>
                <a:spcPts val="3180"/>
              </a:lnSpc>
            </a:pPr>
            <a:r>
              <a:rPr lang="en-US" sz="227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</a:t>
            </a:r>
            <a:r>
              <a:rPr lang="en-US" sz="22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Continuously monitors and detects meteors and asteroids approaching Earth using real-time data and AI-based analysis.</a:t>
            </a:r>
          </a:p>
          <a:p>
            <a:pPr algn="just" marL="490404" indent="-245202" lvl="1">
              <a:lnSpc>
                <a:spcPts val="3180"/>
              </a:lnSpc>
              <a:buFont typeface="Arial"/>
              <a:buChar char="•"/>
            </a:pPr>
            <a:r>
              <a:rPr lang="en-US" b="true" sz="22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 Area Estimation</a:t>
            </a:r>
          </a:p>
          <a:p>
            <a:pPr algn="just">
              <a:lnSpc>
                <a:spcPts val="3180"/>
              </a:lnSpc>
            </a:pPr>
            <a:r>
              <a:rPr lang="en-US" sz="22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Accurately predicts the potential area of impact and the radius of effect in case of an asteroid collision with Earth.</a:t>
            </a:r>
          </a:p>
          <a:p>
            <a:pPr algn="just" marL="490404" indent="-245202" lvl="1">
              <a:lnSpc>
                <a:spcPts val="3180"/>
              </a:lnSpc>
              <a:buFont typeface="Arial"/>
              <a:buChar char="•"/>
            </a:pPr>
            <a:r>
              <a:rPr lang="en-US" b="true" sz="22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Disaster Impact Prediction</a:t>
            </a:r>
          </a:p>
          <a:p>
            <a:pPr algn="just">
              <a:lnSpc>
                <a:spcPts val="3180"/>
              </a:lnSpc>
            </a:pPr>
            <a:r>
              <a:rPr lang="en-US" sz="22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Analyzes possible aftermaths such as tsunamis, earthquakes, and other                                                   chain reactions, estimating the number of people likely to be affected globally.</a:t>
            </a:r>
          </a:p>
          <a:p>
            <a:pPr algn="just" marL="490404" indent="-245202" lvl="1">
              <a:lnSpc>
                <a:spcPts val="3180"/>
              </a:lnSpc>
              <a:buFont typeface="Arial"/>
              <a:buChar char="•"/>
            </a:pPr>
            <a:r>
              <a:rPr lang="en-US" b="true" sz="22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Precise Trajectory &amp; Collision Prediction</a:t>
            </a:r>
          </a:p>
          <a:p>
            <a:pPr algn="just">
              <a:lnSpc>
                <a:spcPts val="3180"/>
              </a:lnSpc>
            </a:pPr>
            <a:r>
              <a:rPr lang="en-US" sz="22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Utilizes Keplerian orbital formulas and advanced space mechanics to forecast the exact collision point and timing with high precision.</a:t>
            </a:r>
          </a:p>
          <a:p>
            <a:pPr algn="just">
              <a:lnSpc>
                <a:spcPts val="31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0359" y="3162605"/>
            <a:ext cx="5243641" cy="1015176"/>
            <a:chOff x="0" y="0"/>
            <a:chExt cx="1381041" cy="2673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1041" cy="267372"/>
            </a:xfrm>
            <a:custGeom>
              <a:avLst/>
              <a:gdLst/>
              <a:ahLst/>
              <a:cxnLst/>
              <a:rect r="r" b="b" t="t" l="l"/>
              <a:pathLst>
                <a:path h="267372" w="1381041">
                  <a:moveTo>
                    <a:pt x="0" y="0"/>
                  </a:moveTo>
                  <a:lnTo>
                    <a:pt x="1381041" y="0"/>
                  </a:lnTo>
                  <a:lnTo>
                    <a:pt x="1381041" y="267372"/>
                  </a:lnTo>
                  <a:lnTo>
                    <a:pt x="0" y="2673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81041" cy="305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FETCH NEO DATA(API)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58292" y="4855842"/>
            <a:ext cx="5098984" cy="1082707"/>
            <a:chOff x="0" y="0"/>
            <a:chExt cx="1342942" cy="2851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2942" cy="285157"/>
            </a:xfrm>
            <a:custGeom>
              <a:avLst/>
              <a:gdLst/>
              <a:ahLst/>
              <a:cxnLst/>
              <a:rect r="r" b="b" t="t" l="l"/>
              <a:pathLst>
                <a:path h="285157" w="1342942">
                  <a:moveTo>
                    <a:pt x="0" y="0"/>
                  </a:moveTo>
                  <a:lnTo>
                    <a:pt x="1342942" y="0"/>
                  </a:lnTo>
                  <a:lnTo>
                    <a:pt x="1342942" y="285157"/>
                  </a:lnTo>
                  <a:lnTo>
                    <a:pt x="0" y="2851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2942" cy="323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FETCH GEOLOGICAL DATA(USGS)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958292" y="6614823"/>
            <a:ext cx="5185708" cy="1082707"/>
            <a:chOff x="0" y="0"/>
            <a:chExt cx="1365783" cy="2851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5783" cy="285157"/>
            </a:xfrm>
            <a:custGeom>
              <a:avLst/>
              <a:gdLst/>
              <a:ahLst/>
              <a:cxnLst/>
              <a:rect r="r" b="b" t="t" l="l"/>
              <a:pathLst>
                <a:path h="285157" w="1365783">
                  <a:moveTo>
                    <a:pt x="0" y="0"/>
                  </a:moveTo>
                  <a:lnTo>
                    <a:pt x="1365783" y="0"/>
                  </a:lnTo>
                  <a:lnTo>
                    <a:pt x="1365783" y="285157"/>
                  </a:lnTo>
                  <a:lnTo>
                    <a:pt x="0" y="2851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65783" cy="323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INTERATE AND PROCESS DATA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30881" y="6614823"/>
            <a:ext cx="5098984" cy="1082707"/>
            <a:chOff x="0" y="0"/>
            <a:chExt cx="1342942" cy="2851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2942" cy="285157"/>
            </a:xfrm>
            <a:custGeom>
              <a:avLst/>
              <a:gdLst/>
              <a:ahLst/>
              <a:cxnLst/>
              <a:rect r="r" b="b" t="t" l="l"/>
              <a:pathLst>
                <a:path h="285157" w="1342942">
                  <a:moveTo>
                    <a:pt x="0" y="0"/>
                  </a:moveTo>
                  <a:lnTo>
                    <a:pt x="1342942" y="0"/>
                  </a:lnTo>
                  <a:lnTo>
                    <a:pt x="1342942" y="285157"/>
                  </a:lnTo>
                  <a:lnTo>
                    <a:pt x="0" y="2851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42942" cy="323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RUN SIMULATION AND PREDICTION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30881" y="4855842"/>
            <a:ext cx="5098984" cy="1082707"/>
            <a:chOff x="0" y="0"/>
            <a:chExt cx="1342942" cy="2851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2942" cy="285157"/>
            </a:xfrm>
            <a:custGeom>
              <a:avLst/>
              <a:gdLst/>
              <a:ahLst/>
              <a:cxnLst/>
              <a:rect r="r" b="b" t="t" l="l"/>
              <a:pathLst>
                <a:path h="285157" w="1342942">
                  <a:moveTo>
                    <a:pt x="0" y="0"/>
                  </a:moveTo>
                  <a:lnTo>
                    <a:pt x="1342942" y="0"/>
                  </a:lnTo>
                  <a:lnTo>
                    <a:pt x="1342942" y="285157"/>
                  </a:lnTo>
                  <a:lnTo>
                    <a:pt x="0" y="2851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42942" cy="323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CALCULATE KEPLARIAN ORBITAL SCALE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430881" y="3162605"/>
            <a:ext cx="5098984" cy="1082707"/>
            <a:chOff x="0" y="0"/>
            <a:chExt cx="1342942" cy="2851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2942" cy="285157"/>
            </a:xfrm>
            <a:custGeom>
              <a:avLst/>
              <a:gdLst/>
              <a:ahLst/>
              <a:cxnLst/>
              <a:rect r="r" b="b" t="t" l="l"/>
              <a:pathLst>
                <a:path h="285157" w="1342942">
                  <a:moveTo>
                    <a:pt x="0" y="0"/>
                  </a:moveTo>
                  <a:lnTo>
                    <a:pt x="1342942" y="0"/>
                  </a:lnTo>
                  <a:lnTo>
                    <a:pt x="1342942" y="285157"/>
                  </a:lnTo>
                  <a:lnTo>
                    <a:pt x="0" y="2851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42942" cy="3232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MAP VISULIZATION (IMPACT &amp; ORBIT)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350873" y="1441764"/>
            <a:ext cx="10629500" cy="104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49"/>
              </a:lnSpc>
              <a:spcBef>
                <a:spcPct val="0"/>
              </a:spcBef>
            </a:pPr>
            <a:r>
              <a:rPr lang="en-US" sz="5678">
                <a:solidFill>
                  <a:srgbClr val="FEC572"/>
                </a:solidFill>
                <a:latin typeface="Horizon"/>
                <a:ea typeface="Horizon"/>
                <a:cs typeface="Horizon"/>
                <a:sym typeface="Horizon"/>
              </a:rPr>
              <a:t>WORkflow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70112">
            <a:off x="6113246" y="5917014"/>
            <a:ext cx="817867" cy="566373"/>
          </a:xfrm>
          <a:custGeom>
            <a:avLst/>
            <a:gdLst/>
            <a:ahLst/>
            <a:cxnLst/>
            <a:rect r="r" b="b" t="t" l="l"/>
            <a:pathLst>
              <a:path h="566373" w="817867">
                <a:moveTo>
                  <a:pt x="0" y="0"/>
                </a:moveTo>
                <a:lnTo>
                  <a:pt x="817867" y="0"/>
                </a:lnTo>
                <a:lnTo>
                  <a:pt x="817867" y="566372"/>
                </a:lnTo>
                <a:lnTo>
                  <a:pt x="0" y="566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205122" y="3371270"/>
            <a:ext cx="1164637" cy="806511"/>
          </a:xfrm>
          <a:custGeom>
            <a:avLst/>
            <a:gdLst/>
            <a:ahLst/>
            <a:cxnLst/>
            <a:rect r="r" b="b" t="t" l="l"/>
            <a:pathLst>
              <a:path h="806511" w="1164637">
                <a:moveTo>
                  <a:pt x="0" y="0"/>
                </a:moveTo>
                <a:lnTo>
                  <a:pt x="1164637" y="0"/>
                </a:lnTo>
                <a:lnTo>
                  <a:pt x="1164637" y="806511"/>
                </a:lnTo>
                <a:lnTo>
                  <a:pt x="0" y="806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12509530" y="4163722"/>
            <a:ext cx="817867" cy="566373"/>
          </a:xfrm>
          <a:custGeom>
            <a:avLst/>
            <a:gdLst/>
            <a:ahLst/>
            <a:cxnLst/>
            <a:rect r="r" b="b" t="t" l="l"/>
            <a:pathLst>
              <a:path h="566373" w="817867">
                <a:moveTo>
                  <a:pt x="0" y="0"/>
                </a:moveTo>
                <a:lnTo>
                  <a:pt x="817867" y="0"/>
                </a:lnTo>
                <a:lnTo>
                  <a:pt x="817867" y="566373"/>
                </a:lnTo>
                <a:lnTo>
                  <a:pt x="0" y="566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9198015" y="5073938"/>
            <a:ext cx="1164637" cy="806511"/>
          </a:xfrm>
          <a:custGeom>
            <a:avLst/>
            <a:gdLst/>
            <a:ahLst/>
            <a:cxnLst/>
            <a:rect r="r" b="b" t="t" l="l"/>
            <a:pathLst>
              <a:path h="806511" w="1164637">
                <a:moveTo>
                  <a:pt x="0" y="0"/>
                </a:moveTo>
                <a:lnTo>
                  <a:pt x="1164637" y="0"/>
                </a:lnTo>
                <a:lnTo>
                  <a:pt x="1164637" y="806511"/>
                </a:lnTo>
                <a:lnTo>
                  <a:pt x="0" y="806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198015" y="6756415"/>
            <a:ext cx="1164637" cy="806511"/>
          </a:xfrm>
          <a:custGeom>
            <a:avLst/>
            <a:gdLst/>
            <a:ahLst/>
            <a:cxnLst/>
            <a:rect r="r" b="b" t="t" l="l"/>
            <a:pathLst>
              <a:path h="806511" w="1164637">
                <a:moveTo>
                  <a:pt x="0" y="0"/>
                </a:moveTo>
                <a:lnTo>
                  <a:pt x="1164637" y="0"/>
                </a:lnTo>
                <a:lnTo>
                  <a:pt x="1164637" y="806511"/>
                </a:lnTo>
                <a:lnTo>
                  <a:pt x="0" y="806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1322283" y="2630022"/>
            <a:ext cx="19748803" cy="9865808"/>
          </a:xfrm>
          <a:custGeom>
            <a:avLst/>
            <a:gdLst/>
            <a:ahLst/>
            <a:cxnLst/>
            <a:rect r="r" b="b" t="t" l="l"/>
            <a:pathLst>
              <a:path h="9865808" w="19748803">
                <a:moveTo>
                  <a:pt x="0" y="0"/>
                </a:moveTo>
                <a:lnTo>
                  <a:pt x="19748803" y="0"/>
                </a:lnTo>
                <a:lnTo>
                  <a:pt x="19748803" y="9865808"/>
                </a:lnTo>
                <a:lnTo>
                  <a:pt x="0" y="9865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0644" y="593860"/>
            <a:ext cx="6278127" cy="3751768"/>
          </a:xfrm>
          <a:custGeom>
            <a:avLst/>
            <a:gdLst/>
            <a:ahLst/>
            <a:cxnLst/>
            <a:rect r="r" b="b" t="t" l="l"/>
            <a:pathLst>
              <a:path h="3751768" w="6278127">
                <a:moveTo>
                  <a:pt x="0" y="0"/>
                </a:moveTo>
                <a:lnTo>
                  <a:pt x="6278127" y="0"/>
                </a:lnTo>
                <a:lnTo>
                  <a:pt x="6278127" y="3751769"/>
                </a:lnTo>
                <a:lnTo>
                  <a:pt x="0" y="3751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69707" y="2969461"/>
            <a:ext cx="5718293" cy="5894531"/>
          </a:xfrm>
          <a:custGeom>
            <a:avLst/>
            <a:gdLst/>
            <a:ahLst/>
            <a:cxnLst/>
            <a:rect r="r" b="b" t="t" l="l"/>
            <a:pathLst>
              <a:path h="5894531" w="5718293">
                <a:moveTo>
                  <a:pt x="0" y="0"/>
                </a:moveTo>
                <a:lnTo>
                  <a:pt x="5718293" y="0"/>
                </a:lnTo>
                <a:lnTo>
                  <a:pt x="5718293" y="5894531"/>
                </a:lnTo>
                <a:lnTo>
                  <a:pt x="0" y="5894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08874" y="4255893"/>
            <a:ext cx="4846308" cy="5437247"/>
          </a:xfrm>
          <a:custGeom>
            <a:avLst/>
            <a:gdLst/>
            <a:ahLst/>
            <a:cxnLst/>
            <a:rect r="r" b="b" t="t" l="l"/>
            <a:pathLst>
              <a:path h="5437247" w="4846308">
                <a:moveTo>
                  <a:pt x="0" y="0"/>
                </a:moveTo>
                <a:lnTo>
                  <a:pt x="4846308" y="0"/>
                </a:lnTo>
                <a:lnTo>
                  <a:pt x="4846308" y="5437247"/>
                </a:lnTo>
                <a:lnTo>
                  <a:pt x="0" y="5437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5794" y="1145029"/>
            <a:ext cx="6728696" cy="90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6"/>
              </a:lnSpc>
              <a:spcBef>
                <a:spcPct val="0"/>
              </a:spcBef>
            </a:pPr>
            <a:r>
              <a:rPr lang="en-US" sz="4890">
                <a:solidFill>
                  <a:srgbClr val="FEC572"/>
                </a:solidFill>
                <a:latin typeface="Horizon"/>
                <a:ea typeface="Horizon"/>
                <a:cs typeface="Horizon"/>
                <a:sym typeface="Horizon"/>
              </a:rPr>
              <a:t>tECH STACK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17831"/>
            <a:ext cx="7294266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:  PYTHON, DJANGO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 : HTML, CSS , JAVASCRIPT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 spc="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API : NASA, USGS </a:t>
            </a:r>
          </a:p>
          <a:p>
            <a:pPr algn="l">
              <a:lnSpc>
                <a:spcPts val="3359"/>
              </a:lnSpc>
            </a:pP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0644" y="593860"/>
            <a:ext cx="6278127" cy="3751768"/>
          </a:xfrm>
          <a:custGeom>
            <a:avLst/>
            <a:gdLst/>
            <a:ahLst/>
            <a:cxnLst/>
            <a:rect r="r" b="b" t="t" l="l"/>
            <a:pathLst>
              <a:path h="3751768" w="6278127">
                <a:moveTo>
                  <a:pt x="0" y="0"/>
                </a:moveTo>
                <a:lnTo>
                  <a:pt x="6278127" y="0"/>
                </a:lnTo>
                <a:lnTo>
                  <a:pt x="6278127" y="3751769"/>
                </a:lnTo>
                <a:lnTo>
                  <a:pt x="0" y="3751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69707" y="2969461"/>
            <a:ext cx="5718293" cy="5894531"/>
          </a:xfrm>
          <a:custGeom>
            <a:avLst/>
            <a:gdLst/>
            <a:ahLst/>
            <a:cxnLst/>
            <a:rect r="r" b="b" t="t" l="l"/>
            <a:pathLst>
              <a:path h="5894531" w="5718293">
                <a:moveTo>
                  <a:pt x="0" y="0"/>
                </a:moveTo>
                <a:lnTo>
                  <a:pt x="5718293" y="0"/>
                </a:lnTo>
                <a:lnTo>
                  <a:pt x="5718293" y="5894531"/>
                </a:lnTo>
                <a:lnTo>
                  <a:pt x="0" y="5894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08874" y="4255893"/>
            <a:ext cx="4846308" cy="5437247"/>
          </a:xfrm>
          <a:custGeom>
            <a:avLst/>
            <a:gdLst/>
            <a:ahLst/>
            <a:cxnLst/>
            <a:rect r="r" b="b" t="t" l="l"/>
            <a:pathLst>
              <a:path h="5437247" w="4846308">
                <a:moveTo>
                  <a:pt x="0" y="0"/>
                </a:moveTo>
                <a:lnTo>
                  <a:pt x="4846308" y="0"/>
                </a:lnTo>
                <a:lnTo>
                  <a:pt x="4846308" y="5437247"/>
                </a:lnTo>
                <a:lnTo>
                  <a:pt x="0" y="5437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9175" y="3653148"/>
            <a:ext cx="8115300" cy="2616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FEC572"/>
                </a:solidFill>
                <a:latin typeface="Horizon"/>
                <a:ea typeface="Horizon"/>
                <a:cs typeface="Horizon"/>
                <a:sym typeface="Horizon"/>
              </a:rPr>
              <a:t>Thank you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DAG00TTaLBU</dc:identifier>
  <dcterms:modified xsi:type="dcterms:W3CDTF">2011-08-01T06:04:30Z</dcterms:modified>
  <cp:revision>1</cp:revision>
  <dc:title>Black and Yellow Illustrative Science The Solar System Educational Presentation</dc:title>
</cp:coreProperties>
</file>